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6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850" autoAdjust="0"/>
    <p:restoredTop sz="94660"/>
  </p:normalViewPr>
  <p:slideViewPr>
    <p:cSldViewPr>
      <p:cViewPr varScale="1">
        <p:scale>
          <a:sx n="69" d="100"/>
          <a:sy n="69" d="100"/>
        </p:scale>
        <p:origin x="-4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FA9A9-3C0A-49E0-9761-312851B0CCF0}" type="datetimeFigureOut">
              <a:rPr lang="en-US" smtClean="0"/>
              <a:pPr/>
              <a:t>4/10/2008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4C806-8687-4976-A868-F0F96C70DA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cmel.org/erica.mi/GardnersPieChart7int.gif" TargetMode="External"/><Relationship Id="rId3" Type="http://schemas.openxmlformats.org/officeDocument/2006/relationships/hyperlink" Target="http://www.oundlesociety.org/Media/Image/418/Full/multi-sports.gif" TargetMode="External"/><Relationship Id="rId7" Type="http://schemas.openxmlformats.org/officeDocument/2006/relationships/hyperlink" Target="http://counties.cce.cornell.edu/sullivan/nat%20resoures.jpg" TargetMode="External"/><Relationship Id="rId2" Type="http://schemas.openxmlformats.org/officeDocument/2006/relationships/hyperlink" Target="http://constructict.com/blog/wp-content/uploads/2007/03/assessment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asternewmedia.org/images/free_music_online.jpg" TargetMode="External"/><Relationship Id="rId5" Type="http://schemas.openxmlformats.org/officeDocument/2006/relationships/hyperlink" Target="http://www.craftconn.com/images/cpljvgstarry.jpg" TargetMode="External"/><Relationship Id="rId10" Type="http://schemas.openxmlformats.org/officeDocument/2006/relationships/hyperlink" Target="http://www.businessinnovationinsider.com/images/2006/04/Dunkin%20Donuts.jpg" TargetMode="External"/><Relationship Id="rId4" Type="http://schemas.openxmlformats.org/officeDocument/2006/relationships/hyperlink" Target="http://studenthacks.org/wp-content/uploads/2007/09/test.jpg" TargetMode="External"/><Relationship Id="rId9" Type="http://schemas.openxmlformats.org/officeDocument/2006/relationships/hyperlink" Target="http://www.wichita.edu/thisis/images/secondary/academics/education_top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10579" y="2438400"/>
            <a:ext cx="43950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Practicum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bubbletes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18" r="161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181600"/>
            <a:ext cx="5675312" cy="990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Which brings us to assessment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Captur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638" b="4638"/>
          <a:stretch>
            <a:fillRect/>
          </a:stretch>
        </p:blipFill>
        <p:spPr>
          <a:xfrm>
            <a:off x="1524000" y="228600"/>
            <a:ext cx="5907088" cy="443031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4800600"/>
            <a:ext cx="7086600" cy="19050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I’ve learned that you need to be creative and work with all your student’s needs. Sometimes you even have to teach them that grades are not all that matters.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teachtolear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128" b="212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0" y="4876800"/>
            <a:ext cx="6400800" cy="129540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Teaching to learn is one of the most important concepts that I have learned this semester.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Dunkin%20Donut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1875" b="21875"/>
          <a:stretch>
            <a:fillRect/>
          </a:stretch>
        </p:blipFill>
        <p:spPr>
          <a:xfrm>
            <a:off x="1676400" y="457200"/>
            <a:ext cx="5486400" cy="4114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5105400"/>
            <a:ext cx="6400800" cy="1066800"/>
          </a:xfrm>
        </p:spPr>
        <p:txBody>
          <a:bodyPr>
            <a:normAutofit fontScale="77500" lnSpcReduction="20000"/>
          </a:bodyPr>
          <a:lstStyle/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A Dunkin Donuts medium cappuccino  cost $2.29 is the second most important thing that I have learned.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m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2185" b="2218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I survived??!!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09600"/>
            <a:ext cx="91440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Arial" pitchFamily="34" charset="0"/>
              <a:ea typeface="Times New Roman" pitchFamily="18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Arial" pitchFamily="34" charset="0"/>
              <a:ea typeface="Times New Roman" pitchFamily="18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Arial" pitchFamily="34" charset="0"/>
              <a:ea typeface="Times New Roman" pitchFamily="18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Arial" pitchFamily="34" charset="0"/>
              <a:ea typeface="Times New Roman" pitchFamily="18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Arial" pitchFamily="34" charset="0"/>
              <a:ea typeface="Times New Roman" pitchFamily="18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http://constructict.com/blog/wp-content/uploads/2007/03/assessment.jpg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cartoon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http://www.oundlesociety.org/Media/Image/418/Full/multi-sports.gif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sports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http://studenthacks.org/wp-content/uploads/2007/09/test.jpg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test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http://www.craftconn.com/images/cpljvgstarry.jpg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picture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http://www.masternewmedia.org/images/free_music_online.jpg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music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http://counties.cce.cornell.edu/sullivan/nat%20resoures.jpg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natural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http://www.mcmel.org/erica.mi/GardnersPieChart7int.gif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MI’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http://www.wichita.edu/thisis/images/secondary/academics/education_top.jpg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teach to learn photo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http://www.businessinnovationinsider.com/images/2006/04/Dunkin%20Donuts.jpg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dunkin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3810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Resources 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Why use Backward Design?</a:t>
            </a:r>
          </a:p>
          <a:p>
            <a:endParaRPr lang="en-US" dirty="0"/>
          </a:p>
        </p:txBody>
      </p:sp>
      <p:pic>
        <p:nvPicPr>
          <p:cNvPr id="4" name="Picture 3" descr="movi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04800"/>
            <a:ext cx="3703112" cy="351948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movie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549" b="19549"/>
          <a:stretch>
            <a:fillRect/>
          </a:stretch>
        </p:blipFill>
        <p:spPr>
          <a:xfrm>
            <a:off x="2133600" y="990600"/>
            <a:ext cx="4837112" cy="328493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5000" y="4953000"/>
            <a:ext cx="5486400" cy="8048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Because small pieces …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movie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750" b="775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dd up….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movie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563" b="456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…to make a Big Picture.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mi'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455" b="13455"/>
          <a:stretch>
            <a:fillRect/>
          </a:stretch>
        </p:blipFill>
        <p:spPr>
          <a:xfrm>
            <a:off x="1905000" y="152400"/>
            <a:ext cx="5005488" cy="396557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105400"/>
            <a:ext cx="6934200" cy="1066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Why have a differentiated class room?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moviemusic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834" b="283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6742112" cy="8048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Because some students learn like this.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kinesthetic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4861" b="2486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Or like this…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natura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43" b="64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Or even like this!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159</Words>
  <Application>Microsoft Office PowerPoint</Application>
  <PresentationFormat>On-screen Show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lydia kinney</dc:creator>
  <cp:lastModifiedBy>lydia kinney</cp:lastModifiedBy>
  <cp:revision>11</cp:revision>
  <dcterms:created xsi:type="dcterms:W3CDTF">2008-04-10T01:38:26Z</dcterms:created>
  <dcterms:modified xsi:type="dcterms:W3CDTF">2008-04-10T13:06:25Z</dcterms:modified>
</cp:coreProperties>
</file>